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790" r:id="rId2"/>
    <p:sldId id="792" r:id="rId3"/>
    <p:sldId id="801" r:id="rId4"/>
    <p:sldId id="803" r:id="rId5"/>
    <p:sldId id="797" r:id="rId6"/>
    <p:sldId id="804" r:id="rId7"/>
    <p:sldId id="802" r:id="rId8"/>
    <p:sldId id="805" r:id="rId9"/>
    <p:sldId id="806" r:id="rId10"/>
    <p:sldId id="793" r:id="rId11"/>
    <p:sldId id="799" r:id="rId12"/>
    <p:sldId id="794" r:id="rId13"/>
    <p:sldId id="807" r:id="rId14"/>
    <p:sldId id="800" r:id="rId15"/>
    <p:sldId id="809" r:id="rId16"/>
    <p:sldId id="80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654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B39CDA-C498-9345-90E0-458A926B674D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6FF8F-01CE-D041-A701-4A0E6A8EE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26381D-D8CE-1540-8682-86853DC2F74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2138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don’t want to be too harsh here, but you should set the bar at the level of AT LEAST what others are doing.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Especially since it’s a prototype – you can and should be more ambitious</a:t>
            </a:r>
          </a:p>
          <a:p>
            <a:endParaRPr lang="en-US" dirty="0"/>
          </a:p>
          <a:p>
            <a:r>
              <a:rPr lang="en-US" dirty="0"/>
              <a:t>This isn’t meant to make you feel bad but to help you find goals for the next 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26381D-D8CE-1540-8682-86853DC2F74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157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it does neither, delete it!</a:t>
            </a:r>
          </a:p>
          <a:p>
            <a:r>
              <a:rPr lang="en-US" dirty="0"/>
              <a:t>And usually only one choice.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26381D-D8CE-1540-8682-86853DC2F74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827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added autocomplete, counts….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26381D-D8CE-1540-8682-86853DC2F74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492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only the list, but here’s another place to get to content, and here’s another one!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26381D-D8CE-1540-8682-86853DC2F74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5370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think you know what the user might want to do, let them do it!</a:t>
            </a:r>
          </a:p>
          <a:p>
            <a:endParaRPr lang="en-US" dirty="0"/>
          </a:p>
          <a:p>
            <a:r>
              <a:rPr lang="en-US" dirty="0"/>
              <a:t>If you think the user might be looking for something to do, give them suggestions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26381D-D8CE-1540-8682-86853DC2F74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628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place where the tools are pretty limited…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26381D-D8CE-1540-8682-86853DC2F74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273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I even search, there’s useful things…</a:t>
            </a:r>
          </a:p>
          <a:p>
            <a:r>
              <a:rPr lang="en-US" dirty="0"/>
              <a:t>Second, multiple options, how many…</a:t>
            </a:r>
          </a:p>
          <a:p>
            <a:endParaRPr lang="en-US" dirty="0"/>
          </a:p>
          <a:p>
            <a:r>
              <a:rPr lang="en-US" dirty="0"/>
              <a:t>Also note, these are domain specific!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26381D-D8CE-1540-8682-86853DC2F74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210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place where the tools are pretty limited…</a:t>
            </a:r>
          </a:p>
          <a:p>
            <a:endParaRPr lang="en-US" dirty="0"/>
          </a:p>
          <a:p>
            <a:r>
              <a:rPr lang="en-US" dirty="0"/>
              <a:t>What would be a better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26381D-D8CE-1540-8682-86853DC2F74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9563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 https://</a:t>
            </a:r>
            <a:r>
              <a:rPr lang="en-US" dirty="0" err="1"/>
              <a:t>www.intego.com</a:t>
            </a:r>
            <a:r>
              <a:rPr lang="en-US" dirty="0"/>
              <a:t>/mac-security-blog/how-to-install-applications-on-your-mac/</a:t>
            </a:r>
          </a:p>
          <a:p>
            <a:endParaRPr lang="en-US" dirty="0"/>
          </a:p>
          <a:p>
            <a:r>
              <a:rPr lang="en-US" dirty="0"/>
              <a:t>Also, a clear default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26381D-D8CE-1540-8682-86853DC2F74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74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want to minimize switching between sections of your app.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26381D-D8CE-1540-8682-86853DC2F74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6405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often see people at this stage becoming complacent… moving things around, changing colors.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26381D-D8CE-1540-8682-86853DC2F74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382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18680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2464435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0201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2875915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700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53FAD56B-19B0-7E49-8A63-E22C22CE478D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58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81262"/>
          </a:xfrm>
          <a:solidFill>
            <a:schemeClr val="bg1"/>
          </a:solidFill>
        </p:spPr>
        <p:txBody>
          <a:bodyPr>
            <a:noAutofit/>
          </a:bodyPr>
          <a:lstStyle>
            <a:lvl1pPr algn="l">
              <a:defRPr sz="2400"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82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983480"/>
          </a:xfrm>
        </p:spPr>
        <p:txBody>
          <a:bodyPr>
            <a:normAutofit/>
          </a:bodyPr>
          <a:lstStyle>
            <a:lvl1pPr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24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2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24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2400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983480"/>
          </a:xfrm>
        </p:spPr>
        <p:txBody>
          <a:bodyPr>
            <a:normAutofit/>
          </a:bodyPr>
          <a:lstStyle>
            <a:lvl1pPr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24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2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24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2400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903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72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53717"/>
            <a:ext cx="103632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fld id="{0A18B565-2176-4C43-997E-2AA8386C3859}" type="datetime1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293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AD56B-19B0-7E49-8A63-E22C22CE478D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41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BC72-902B-EE41-A949-AD8BA9054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prototype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95E63-2ADF-6740-9883-2549101E6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good in terms of completeness</a:t>
            </a:r>
          </a:p>
          <a:p>
            <a:r>
              <a:rPr lang="en-US" dirty="0"/>
              <a:t>Now you have the opportunity to make them actually good</a:t>
            </a:r>
          </a:p>
        </p:txBody>
      </p:sp>
    </p:spTree>
    <p:extLst>
      <p:ext uri="{BB962C8B-B14F-4D97-AF65-F5344CB8AC3E}">
        <p14:creationId xmlns:p14="http://schemas.microsoft.com/office/powerpoint/2010/main" val="2334614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36DE2-6589-F44B-9F2C-78C34481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Activity-based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696D6-9B9F-154B-BD50-09C8F98C8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carefully about the activities that the user might do</a:t>
            </a:r>
          </a:p>
          <a:p>
            <a:r>
              <a:rPr lang="en-US" dirty="0"/>
              <a:t>Place features together that are related to that activity…</a:t>
            </a:r>
          </a:p>
          <a:p>
            <a:r>
              <a:rPr lang="en-US" dirty="0"/>
              <a:t>(Note: these activities are also related to your study tasks!)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43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72DFA-51B5-7C4E-BBCE-641DDB7A2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players make big moves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3AECA-3A25-204C-832B-19845C9E3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be afraid to try </a:t>
            </a:r>
            <a:r>
              <a:rPr lang="en-US" sz="4000" b="1" dirty="0"/>
              <a:t>big</a:t>
            </a:r>
            <a:r>
              <a:rPr lang="en-US" dirty="0"/>
              <a:t> changes: add/remove screens, consolidate, etc.</a:t>
            </a:r>
          </a:p>
          <a:p>
            <a:r>
              <a:rPr lang="en-US" dirty="0"/>
              <a:t>This is why we built a prototype!</a:t>
            </a:r>
          </a:p>
        </p:txBody>
      </p:sp>
    </p:spTree>
    <p:extLst>
      <p:ext uri="{BB962C8B-B14F-4D97-AF65-F5344CB8AC3E}">
        <p14:creationId xmlns:p14="http://schemas.microsoft.com/office/powerpoint/2010/main" val="1839834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7597-D5C0-7141-86AA-A09B2D19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your own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92957-64F7-B748-888C-F4678DA0B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on the role of your user, and complete study tasks</a:t>
            </a:r>
          </a:p>
          <a:p>
            <a:r>
              <a:rPr lang="en-US" dirty="0"/>
              <a:t>Heuristic evaluation for each step of each task</a:t>
            </a:r>
          </a:p>
        </p:txBody>
      </p:sp>
    </p:spTree>
    <p:extLst>
      <p:ext uri="{BB962C8B-B14F-4D97-AF65-F5344CB8AC3E}">
        <p14:creationId xmlns:p14="http://schemas.microsoft.com/office/powerpoint/2010/main" val="2520742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7597-D5C0-7141-86AA-A09B2D19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the 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92957-64F7-B748-888C-F4678DA0B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4975412" cy="4525963"/>
          </a:xfrm>
        </p:spPr>
        <p:txBody>
          <a:bodyPr/>
          <a:lstStyle/>
          <a:p>
            <a:r>
              <a:rPr lang="en-US" dirty="0"/>
              <a:t>Now that you have a complete prototype, you can go back and see how others do it…</a:t>
            </a:r>
          </a:p>
          <a:p>
            <a:r>
              <a:rPr lang="en-US" dirty="0"/>
              <a:t>Is their version better than yours?</a:t>
            </a:r>
          </a:p>
          <a:p>
            <a:r>
              <a:rPr lang="en-US" dirty="0"/>
              <a:t>If so… why???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6F10D-8E57-394A-868D-46F0705B4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956" y="1600200"/>
            <a:ext cx="2427844" cy="5257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8255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7597-D5C0-7141-86AA-A09B2D19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92957-64F7-B748-888C-F4678DA0B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4652682" cy="4525963"/>
          </a:xfrm>
        </p:spPr>
        <p:txBody>
          <a:bodyPr/>
          <a:lstStyle/>
          <a:p>
            <a:r>
              <a:rPr lang="en-US" dirty="0"/>
              <a:t>Every </a:t>
            </a:r>
            <a:r>
              <a:rPr lang="en-US" i="1" dirty="0"/>
              <a:t>screen</a:t>
            </a:r>
            <a:r>
              <a:rPr lang="en-US" dirty="0"/>
              <a:t> (or every step) should either…</a:t>
            </a:r>
          </a:p>
          <a:p>
            <a:pPr lvl="1"/>
            <a:r>
              <a:rPr lang="en-US" dirty="0"/>
              <a:t>Give the user some information </a:t>
            </a:r>
            <a:r>
              <a:rPr lang="en-US" i="1" dirty="0"/>
              <a:t>that they want to know</a:t>
            </a:r>
          </a:p>
          <a:p>
            <a:pPr lvl="1"/>
            <a:r>
              <a:rPr lang="en-US" dirty="0"/>
              <a:t>Allow the user to make a choice </a:t>
            </a:r>
            <a:br>
              <a:rPr lang="en-US" dirty="0"/>
            </a:br>
            <a:r>
              <a:rPr lang="en-US" sz="20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(usually only 1 choice)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9C624-3FB3-AA4F-AF7B-930D90DDC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906" y="1417638"/>
            <a:ext cx="3290794" cy="26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87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7597-D5C0-7141-86AA-A09B2D19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 actually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92957-64F7-B748-888C-F4678DA0B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4652682" cy="4525963"/>
          </a:xfrm>
        </p:spPr>
        <p:txBody>
          <a:bodyPr/>
          <a:lstStyle/>
          <a:p>
            <a:r>
              <a:rPr lang="en-US" dirty="0"/>
              <a:t>For each screen/step, you should be able to point out </a:t>
            </a:r>
            <a:r>
              <a:rPr lang="en-US" i="1" dirty="0"/>
              <a:t>something that you did</a:t>
            </a:r>
            <a:r>
              <a:rPr lang="en-US" dirty="0"/>
              <a:t> that made it work better!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E66E8-92BA-114A-A580-4E835EFFE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956" y="1600200"/>
            <a:ext cx="2427844" cy="5257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978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BBAD-443D-1143-A980-0DA9EDA3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the next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2218D-919D-2341-830A-D9FE30A35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feedback and act on it</a:t>
            </a:r>
          </a:p>
          <a:p>
            <a:r>
              <a:rPr lang="en-US" dirty="0"/>
              <a:t>Identify (and talk about) </a:t>
            </a:r>
            <a:r>
              <a:rPr lang="en-US" b="1" dirty="0"/>
              <a:t>specific improvements </a:t>
            </a:r>
            <a:r>
              <a:rPr lang="en-US" dirty="0"/>
              <a:t>that you’ve made since the first version</a:t>
            </a:r>
          </a:p>
          <a:p>
            <a:r>
              <a:rPr lang="en-US" dirty="0"/>
              <a:t>Add “quality of life” features</a:t>
            </a:r>
          </a:p>
          <a:p>
            <a:r>
              <a:rPr lang="en-US" dirty="0"/>
              <a:t>Reorganize to improve workflows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64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36DE2-6589-F44B-9F2C-78C34481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more with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696D6-9B9F-154B-BD50-09C8F98C8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saw many plain lists…</a:t>
            </a:r>
          </a:p>
          <a:p>
            <a:r>
              <a:rPr lang="en-US" dirty="0"/>
              <a:t>In reality, most apps do</a:t>
            </a:r>
            <a:br>
              <a:rPr lang="en-US" dirty="0"/>
            </a:br>
            <a:r>
              <a:rPr lang="en-US" dirty="0"/>
              <a:t>more to help people</a:t>
            </a:r>
            <a:br>
              <a:rPr lang="en-US" dirty="0"/>
            </a:br>
            <a:r>
              <a:rPr lang="en-US" dirty="0"/>
              <a:t>find stuff</a:t>
            </a:r>
          </a:p>
          <a:p>
            <a:r>
              <a:rPr lang="en-US" dirty="0"/>
              <a:t>Opportunity to use </a:t>
            </a:r>
            <a:br>
              <a:rPr lang="en-US" dirty="0"/>
            </a:br>
            <a:r>
              <a:rPr lang="en-US" dirty="0"/>
              <a:t>domain knowledge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13FE1-53D8-F640-8141-118E5444A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30" y="1325562"/>
            <a:ext cx="260617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33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36DE2-6589-F44B-9F2C-78C34481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more with lists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5EC23-E370-864B-B8D6-BF310AFA60D5}"/>
              </a:ext>
            </a:extLst>
          </p:cNvPr>
          <p:cNvSpPr txBox="1"/>
          <p:nvPr/>
        </p:nvSpPr>
        <p:spPr>
          <a:xfrm>
            <a:off x="7746381" y="846138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srgbClr val="FFFFFF"/>
                </a:solidFill>
                <a:latin typeface="Calibri"/>
              </a:rPr>
              <a:t>(Apple Music on iOS)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77913D-88CD-5F41-B8A0-A37CBD9C3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681" y="1417637"/>
            <a:ext cx="2513183" cy="54426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C437E5-A521-5146-8DCB-B36428387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409" y="1415388"/>
            <a:ext cx="2513183" cy="54426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FF7ADE-604B-7D44-A3D6-1D4DE0FE7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2140" y="1415388"/>
            <a:ext cx="2513183" cy="54426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03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59CAF-86BC-0740-A13F-09C35DEA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home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FE78E-1343-2F43-9B56-438B0BF48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287" y="1415388"/>
            <a:ext cx="2513183" cy="54426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9F2DEC-2825-1C43-9C59-6594BF405894}"/>
              </a:ext>
            </a:extLst>
          </p:cNvPr>
          <p:cNvSpPr txBox="1"/>
          <p:nvPr/>
        </p:nvSpPr>
        <p:spPr>
          <a:xfrm>
            <a:off x="7567696" y="3307278"/>
            <a:ext cx="25315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000" dirty="0">
                <a:solidFill>
                  <a:srgbClr val="FFFFFF"/>
                </a:solidFill>
                <a:latin typeface="Calibri"/>
              </a:rPr>
              <a:t>And in general,</a:t>
            </a:r>
            <a:br>
              <a:rPr lang="en-US" sz="3000" dirty="0">
                <a:solidFill>
                  <a:srgbClr val="FFFFFF"/>
                </a:solidFill>
                <a:latin typeface="Calibri"/>
              </a:rPr>
            </a:br>
            <a:r>
              <a:rPr lang="en-US" sz="3000" dirty="0">
                <a:solidFill>
                  <a:srgbClr val="FFFFFF"/>
                </a:solidFill>
                <a:latin typeface="Calibri"/>
              </a:rPr>
              <a:t>use space…</a:t>
            </a:r>
          </a:p>
        </p:txBody>
      </p:sp>
    </p:spTree>
    <p:extLst>
      <p:ext uri="{BB962C8B-B14F-4D97-AF65-F5344CB8AC3E}">
        <p14:creationId xmlns:p14="http://schemas.microsoft.com/office/powerpoint/2010/main" val="246506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6AD53-198B-B344-81D6-5CF0994E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lives of search boxes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2A016-94C1-6A45-9D2C-02A213DE5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plain text search </a:t>
            </a:r>
            <a:br>
              <a:rPr lang="en-US" dirty="0"/>
            </a:br>
            <a:r>
              <a:rPr lang="en-US" dirty="0"/>
              <a:t>boxes</a:t>
            </a:r>
          </a:p>
          <a:p>
            <a:r>
              <a:rPr lang="en-US" dirty="0"/>
              <a:t>To see results, I have to </a:t>
            </a:r>
            <a:br>
              <a:rPr lang="en-US" dirty="0"/>
            </a:br>
            <a:r>
              <a:rPr lang="en-US" dirty="0"/>
              <a:t>submit</a:t>
            </a:r>
          </a:p>
          <a:p>
            <a:r>
              <a:rPr lang="en-US" dirty="0"/>
              <a:t>Again, current UIs are </a:t>
            </a:r>
            <a:br>
              <a:rPr lang="en-US" dirty="0"/>
            </a:br>
            <a:r>
              <a:rPr lang="en-US" dirty="0"/>
              <a:t>usually better than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3E8B7-E426-D747-ADC7-83F44011B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047" y="1600201"/>
            <a:ext cx="3093324" cy="340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47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6AD53-198B-B344-81D6-5CF0994E6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/>
              <a:t>Secret lives of search boxes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5E51B5-FDD1-4F47-914B-7DD0E9694481}"/>
              </a:ext>
            </a:extLst>
          </p:cNvPr>
          <p:cNvSpPr txBox="1"/>
          <p:nvPr/>
        </p:nvSpPr>
        <p:spPr>
          <a:xfrm>
            <a:off x="8248186" y="790395"/>
            <a:ext cx="2232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srgbClr val="FFFFFF"/>
                </a:solidFill>
                <a:latin typeface="Calibri"/>
              </a:rPr>
              <a:t>(Apple Photos on iOS)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4C2297-2A78-304C-8647-1BFAB5313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1" y="1327796"/>
            <a:ext cx="2553629" cy="55302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B75ACA-8171-B446-9CB5-579A3AF0D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115" y="1327796"/>
            <a:ext cx="2553629" cy="55302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73289A-3B18-F843-A63B-DFF3D88A8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314" y="1327794"/>
            <a:ext cx="2553629" cy="55302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688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D2632-1D10-5C41-BA17-A7C95E09A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is essential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EA02C-0449-9946-A2DC-2A3D67B52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am I?</a:t>
            </a:r>
          </a:p>
          <a:p>
            <a:r>
              <a:rPr lang="en-US" dirty="0"/>
              <a:t>How do I get back (undo)?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2F6DC-365D-3346-9517-76BDB2882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701"/>
          <a:stretch/>
        </p:blipFill>
        <p:spPr>
          <a:xfrm>
            <a:off x="4609169" y="3464852"/>
            <a:ext cx="2687559" cy="33931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71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6AD53-198B-B344-81D6-5CF0994E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verbs!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2A016-94C1-6A45-9D2C-02A213DE5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in detail what</a:t>
            </a:r>
            <a:br>
              <a:rPr lang="en-US" dirty="0"/>
            </a:br>
            <a:r>
              <a:rPr lang="en-US" dirty="0"/>
              <a:t>is going to happen</a:t>
            </a:r>
          </a:p>
          <a:p>
            <a:r>
              <a:rPr lang="en-US" dirty="0"/>
              <a:t>Avoid generic words</a:t>
            </a:r>
            <a:br>
              <a:rPr lang="en-US" dirty="0"/>
            </a:br>
            <a:r>
              <a:rPr lang="en-US" dirty="0"/>
              <a:t>like “Go”, “OK”, …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3E8B7-E426-D747-ADC7-83F44011B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047" y="1600201"/>
            <a:ext cx="3093324" cy="340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56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6AD53-198B-B344-81D6-5CF0994E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verbs!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17142-7297-EF40-A1C5-87F350223FEC}"/>
              </a:ext>
            </a:extLst>
          </p:cNvPr>
          <p:cNvSpPr txBox="1"/>
          <p:nvPr/>
        </p:nvSpPr>
        <p:spPr>
          <a:xfrm>
            <a:off x="2049007" y="1232972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srgbClr val="FFFFFF"/>
                </a:solidFill>
                <a:latin typeface="Calibri"/>
              </a:rPr>
              <a:t>(MacOS)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52378E-7832-EF43-88AB-370B1AC8B1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92" t="7582" r="13492" b="15286"/>
          <a:stretch/>
        </p:blipFill>
        <p:spPr>
          <a:xfrm>
            <a:off x="6230470" y="1030377"/>
            <a:ext cx="3980330" cy="528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60980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Custom 1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626</Words>
  <Application>Microsoft Macintosh PowerPoint</Application>
  <PresentationFormat>Widescreen</PresentationFormat>
  <Paragraphs>87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Helvetica</vt:lpstr>
      <vt:lpstr>Helvetica Neue</vt:lpstr>
      <vt:lpstr>Black</vt:lpstr>
      <vt:lpstr>Some prototype tips</vt:lpstr>
      <vt:lpstr>Doing more with lists</vt:lpstr>
      <vt:lpstr>Doing more with lists</vt:lpstr>
      <vt:lpstr>Use the home screen</vt:lpstr>
      <vt:lpstr>Secret lives of search boxes</vt:lpstr>
      <vt:lpstr>Secret lives of search boxes</vt:lpstr>
      <vt:lpstr>Navigation is essential</vt:lpstr>
      <vt:lpstr>Use verbs!</vt:lpstr>
      <vt:lpstr>Use verbs!</vt:lpstr>
      <vt:lpstr>Activity-based organization</vt:lpstr>
      <vt:lpstr>Big players make big moves</vt:lpstr>
      <vt:lpstr>Testing your own designs</vt:lpstr>
      <vt:lpstr>Revisiting the competition</vt:lpstr>
      <vt:lpstr>Have a purpose</vt:lpstr>
      <vt:lpstr>Make it actually good</vt:lpstr>
      <vt:lpstr>Goals for the next prototype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 prototype tips</dc:title>
  <dc:creator>Shaun Kane</dc:creator>
  <cp:lastModifiedBy>Shaun Kane</cp:lastModifiedBy>
  <cp:revision>1</cp:revision>
  <dcterms:created xsi:type="dcterms:W3CDTF">2021-11-17T05:47:31Z</dcterms:created>
  <dcterms:modified xsi:type="dcterms:W3CDTF">2021-11-17T05:47:51Z</dcterms:modified>
</cp:coreProperties>
</file>